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95" r:id="rId2"/>
    <p:sldId id="274" r:id="rId3"/>
    <p:sldId id="277" r:id="rId4"/>
    <p:sldId id="278" r:id="rId5"/>
    <p:sldId id="288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AAFB42-9147-CB15-F872-CE857B883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94EC7C-432E-AC30-DA71-5EC7A7DB96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ECE398-BD60-A5C9-1EB0-899D8E8EC50B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D7C7F4-5090-D9D6-8ECA-B4745A5B66A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0A92AE2-8C18-4C3A-1180-9F8163F67F84}"/>
                </a:ext>
              </a:extLst>
            </p:cNvPr>
            <p:cNvSpPr txBox="1"/>
            <p:nvPr/>
          </p:nvSpPr>
          <p:spPr>
            <a:xfrm>
              <a:off x="986971" y="3009900"/>
              <a:ext cx="6879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multiplicatif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5327F37-70D4-5C4E-7B91-58CCBA05A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356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07719" y="1084613"/>
            <a:ext cx="7060601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prépare 30 chaises dans la salle pour le spectacle.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Je mets 5 chaises par rangées.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rangées y a-t-il ? 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F66F9-6A5A-BE25-9F8A-CF61DC631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433" y="4870564"/>
            <a:ext cx="1201706" cy="16665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11F41E1-1064-A331-C6F7-554F9BC75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773" y="4940135"/>
            <a:ext cx="1201706" cy="16665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C47EDC3-D8AC-493A-EEDD-39E231606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240" y="4993276"/>
            <a:ext cx="1201706" cy="166650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6C131D3-E91C-E06F-8376-22A1D11C3784}"/>
              </a:ext>
            </a:extLst>
          </p:cNvPr>
          <p:cNvSpPr txBox="1"/>
          <p:nvPr/>
        </p:nvSpPr>
        <p:spPr>
          <a:xfrm>
            <a:off x="8185819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431ABC-D462-D940-FF10-A4173ADFF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FAAE154-44EB-0079-C64C-AE182CA4D9E4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099A6B9-1E60-02B2-3B41-12988E2C380F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7C62F1-14B7-00A7-077E-F127891BADF4}"/>
              </a:ext>
            </a:extLst>
          </p:cNvPr>
          <p:cNvSpPr txBox="1"/>
          <p:nvPr/>
        </p:nvSpPr>
        <p:spPr>
          <a:xfrm>
            <a:off x="3401851" y="977603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rangées.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7B361B-59AF-FF5F-B395-BB24C28E03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ED4D880-8C07-3677-55CC-6122601A3120}"/>
              </a:ext>
            </a:extLst>
          </p:cNvPr>
          <p:cNvSpPr txBox="1"/>
          <p:nvPr/>
        </p:nvSpPr>
        <p:spPr>
          <a:xfrm>
            <a:off x="3401851" y="2650456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le problème 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03ED3C-DF58-579E-89EE-FBA00D372C42}"/>
              </a:ext>
            </a:extLst>
          </p:cNvPr>
          <p:cNvSpPr/>
          <p:nvPr/>
        </p:nvSpPr>
        <p:spPr>
          <a:xfrm>
            <a:off x="2218479" y="4169345"/>
            <a:ext cx="4491000" cy="563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CDFE22-4703-86B0-8031-9978C1C80D83}"/>
              </a:ext>
            </a:extLst>
          </p:cNvPr>
          <p:cNvSpPr/>
          <p:nvPr/>
        </p:nvSpPr>
        <p:spPr>
          <a:xfrm>
            <a:off x="3145478" y="4764952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5</a:t>
            </a:r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1EA28A-B313-5558-3C52-105BAF0705D2}"/>
              </a:ext>
            </a:extLst>
          </p:cNvPr>
          <p:cNvSpPr/>
          <p:nvPr/>
        </p:nvSpPr>
        <p:spPr>
          <a:xfrm>
            <a:off x="4063478" y="4764951"/>
            <a:ext cx="864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5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A3597-BF05-06C4-E420-E074FDCCB799}"/>
              </a:ext>
            </a:extLst>
          </p:cNvPr>
          <p:cNvSpPr/>
          <p:nvPr/>
        </p:nvSpPr>
        <p:spPr>
          <a:xfrm>
            <a:off x="4954478" y="4764950"/>
            <a:ext cx="864000" cy="563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B924E-27B8-488B-FBFB-820D15FC76AE}"/>
              </a:ext>
            </a:extLst>
          </p:cNvPr>
          <p:cNvSpPr/>
          <p:nvPr/>
        </p:nvSpPr>
        <p:spPr>
          <a:xfrm>
            <a:off x="5845478" y="4764951"/>
            <a:ext cx="864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5</a:t>
            </a:r>
            <a:endParaRPr lang="fr-FR" dirty="0"/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AE9B78A0-FE1A-AF1A-5E17-F4D1686767C4}"/>
              </a:ext>
            </a:extLst>
          </p:cNvPr>
          <p:cNvSpPr/>
          <p:nvPr/>
        </p:nvSpPr>
        <p:spPr>
          <a:xfrm rot="5400000">
            <a:off x="4337571" y="3330850"/>
            <a:ext cx="281969" cy="4404696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21A6AB-0066-E82B-4094-5E929F9818D9}"/>
              </a:ext>
            </a:extLst>
          </p:cNvPr>
          <p:cNvSpPr/>
          <p:nvPr/>
        </p:nvSpPr>
        <p:spPr>
          <a:xfrm>
            <a:off x="3297704" y="5527879"/>
            <a:ext cx="2492978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Nombre de rangées ?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A232A-BE68-6CFC-E207-4F7624A205E7}"/>
              </a:ext>
            </a:extLst>
          </p:cNvPr>
          <p:cNvSpPr/>
          <p:nvPr/>
        </p:nvSpPr>
        <p:spPr>
          <a:xfrm>
            <a:off x="2218478" y="4764949"/>
            <a:ext cx="900000" cy="563947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5</a:t>
            </a:r>
            <a:endParaRPr lang="fr-FR" dirty="0"/>
          </a:p>
        </p:txBody>
      </p:sp>
      <p:sp>
        <p:nvSpPr>
          <p:cNvPr id="11" name="ZoneTexte 2">
            <a:extLst>
              <a:ext uri="{FF2B5EF4-FFF2-40B4-BE49-F238E27FC236}">
                <a16:creationId xmlns:a16="http://schemas.microsoft.com/office/drawing/2014/main" id="{E6C999D9-B5AC-3007-76C7-71FAB7BEBF1D}"/>
              </a:ext>
            </a:extLst>
          </p:cNvPr>
          <p:cNvSpPr txBox="1"/>
          <p:nvPr/>
        </p:nvSpPr>
        <p:spPr>
          <a:xfrm>
            <a:off x="8185819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 </a:t>
            </a:r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5684CF2-E431-F6C7-F860-8A5798AF14F7}"/>
              </a:ext>
            </a:extLst>
          </p:cNvPr>
          <p:cNvSpPr/>
          <p:nvPr/>
        </p:nvSpPr>
        <p:spPr>
          <a:xfrm>
            <a:off x="101196" y="341633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0CF2A2F-BE9E-D649-BD54-1529B42FB692}"/>
              </a:ext>
            </a:extLst>
          </p:cNvPr>
          <p:cNvSpPr/>
          <p:nvPr/>
        </p:nvSpPr>
        <p:spPr>
          <a:xfrm>
            <a:off x="114827" y="52329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155FAC-6E66-6405-0B33-602F5AA2B2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995538" y="5053748"/>
            <a:ext cx="1779368" cy="97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952EB8-0097-2A2F-912C-BC70AE516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981907" y="317053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B7E9BA9-6DBD-544B-A244-631728F784C8}"/>
              </a:ext>
            </a:extLst>
          </p:cNvPr>
          <p:cNvSpPr txBox="1"/>
          <p:nvPr/>
        </p:nvSpPr>
        <p:spPr>
          <a:xfrm>
            <a:off x="3041925" y="3242050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Combien de fois 5 fait 30 ?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3B3D13-7F82-D549-D944-061A8B283F44}"/>
              </a:ext>
            </a:extLst>
          </p:cNvPr>
          <p:cNvSpPr txBox="1"/>
          <p:nvPr/>
        </p:nvSpPr>
        <p:spPr>
          <a:xfrm>
            <a:off x="3238775" y="5207934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Il y a 6 rangées.</a:t>
            </a:r>
            <a:endParaRPr lang="fr-FR" sz="4000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80AFAAD-0826-417F-E031-BCE601686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816" y="998412"/>
            <a:ext cx="4337074" cy="172505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E36D5F7-10AA-A40D-B9B1-D0AA67A43E5D}"/>
              </a:ext>
            </a:extLst>
          </p:cNvPr>
          <p:cNvSpPr txBox="1"/>
          <p:nvPr/>
        </p:nvSpPr>
        <p:spPr>
          <a:xfrm>
            <a:off x="3041925" y="3826825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…</a:t>
            </a:r>
            <a:r>
              <a:rPr lang="fr-FR" sz="4000" dirty="0"/>
              <a:t> × 5 = 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C4ECC26-7957-DA11-5553-51CB0E5E3174}"/>
              </a:ext>
            </a:extLst>
          </p:cNvPr>
          <p:cNvSpPr txBox="1"/>
          <p:nvPr/>
        </p:nvSpPr>
        <p:spPr>
          <a:xfrm>
            <a:off x="3041926" y="3826825"/>
            <a:ext cx="44942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6</a:t>
            </a:r>
            <a:endParaRPr lang="fr-FR" sz="4000" dirty="0"/>
          </a:p>
        </p:txBody>
      </p:sp>
      <p:sp>
        <p:nvSpPr>
          <p:cNvPr id="6" name="ZoneTexte 2">
            <a:extLst>
              <a:ext uri="{FF2B5EF4-FFF2-40B4-BE49-F238E27FC236}">
                <a16:creationId xmlns:a16="http://schemas.microsoft.com/office/drawing/2014/main" id="{D55F49D9-97E5-0FFE-62C0-F5598D581CA4}"/>
              </a:ext>
            </a:extLst>
          </p:cNvPr>
          <p:cNvSpPr txBox="1"/>
          <p:nvPr/>
        </p:nvSpPr>
        <p:spPr>
          <a:xfrm>
            <a:off x="8185819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4" grpId="0"/>
      <p:bldP spid="22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61922" y="1147947"/>
            <a:ext cx="7596250" cy="4271159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boulanger range 24 macarons par paquets de 6.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paquets va-t-il pouvoir faire ?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58E64D8-C72C-31D1-4A3E-71AB65D2F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405" y="2720980"/>
            <a:ext cx="1940850" cy="38817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4232A46-16B1-A917-7174-9273E5CBDFC7}"/>
              </a:ext>
            </a:extLst>
          </p:cNvPr>
          <p:cNvSpPr txBox="1"/>
          <p:nvPr/>
        </p:nvSpPr>
        <p:spPr>
          <a:xfrm>
            <a:off x="7634277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431ABC-D462-D940-FF10-A4173ADFF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FAAE154-44EB-0079-C64C-AE182CA4D9E4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099A6B9-1E60-02B2-3B41-12988E2C380F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7C62F1-14B7-00A7-077E-F127891BADF4}"/>
              </a:ext>
            </a:extLst>
          </p:cNvPr>
          <p:cNvSpPr txBox="1"/>
          <p:nvPr/>
        </p:nvSpPr>
        <p:spPr>
          <a:xfrm>
            <a:off x="3401850" y="1282403"/>
            <a:ext cx="5742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paquets.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7B361B-59AF-FF5F-B395-BB24C28E03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ED4D880-8C07-3677-55CC-6122601A3120}"/>
              </a:ext>
            </a:extLst>
          </p:cNvPr>
          <p:cNvSpPr txBox="1"/>
          <p:nvPr/>
        </p:nvSpPr>
        <p:spPr>
          <a:xfrm>
            <a:off x="3401851" y="2650456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le problème 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03ED3C-DF58-579E-89EE-FBA00D372C42}"/>
              </a:ext>
            </a:extLst>
          </p:cNvPr>
          <p:cNvSpPr/>
          <p:nvPr/>
        </p:nvSpPr>
        <p:spPr>
          <a:xfrm>
            <a:off x="2218479" y="4169345"/>
            <a:ext cx="3572203" cy="563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CDFE22-4703-86B0-8031-9978C1C80D83}"/>
              </a:ext>
            </a:extLst>
          </p:cNvPr>
          <p:cNvSpPr/>
          <p:nvPr/>
        </p:nvSpPr>
        <p:spPr>
          <a:xfrm>
            <a:off x="3145478" y="4764952"/>
            <a:ext cx="9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A3597-BF05-06C4-E420-E074FDCCB799}"/>
              </a:ext>
            </a:extLst>
          </p:cNvPr>
          <p:cNvSpPr/>
          <p:nvPr/>
        </p:nvSpPr>
        <p:spPr>
          <a:xfrm>
            <a:off x="4072478" y="4760431"/>
            <a:ext cx="864000" cy="563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B924E-27B8-488B-FBFB-820D15FC76AE}"/>
              </a:ext>
            </a:extLst>
          </p:cNvPr>
          <p:cNvSpPr/>
          <p:nvPr/>
        </p:nvSpPr>
        <p:spPr>
          <a:xfrm>
            <a:off x="4963478" y="4760432"/>
            <a:ext cx="864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AE9B78A0-FE1A-AF1A-5E17-F4D1686767C4}"/>
              </a:ext>
            </a:extLst>
          </p:cNvPr>
          <p:cNvSpPr/>
          <p:nvPr/>
        </p:nvSpPr>
        <p:spPr>
          <a:xfrm rot="5400000">
            <a:off x="3892460" y="3775962"/>
            <a:ext cx="281969" cy="3514474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21A6AB-0066-E82B-4094-5E929F9818D9}"/>
              </a:ext>
            </a:extLst>
          </p:cNvPr>
          <p:cNvSpPr/>
          <p:nvPr/>
        </p:nvSpPr>
        <p:spPr>
          <a:xfrm>
            <a:off x="2825989" y="5573164"/>
            <a:ext cx="2492978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Nombre de paquets ?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A232A-BE68-6CFC-E207-4F7624A205E7}"/>
              </a:ext>
            </a:extLst>
          </p:cNvPr>
          <p:cNvSpPr/>
          <p:nvPr/>
        </p:nvSpPr>
        <p:spPr>
          <a:xfrm>
            <a:off x="2218478" y="4764949"/>
            <a:ext cx="9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0D8E010-8100-F05A-2865-7D1A648F243D}"/>
              </a:ext>
            </a:extLst>
          </p:cNvPr>
          <p:cNvSpPr txBox="1"/>
          <p:nvPr/>
        </p:nvSpPr>
        <p:spPr>
          <a:xfrm>
            <a:off x="8185819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Résolution. </a:t>
            </a:r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5684CF2-E431-F6C7-F860-8A5798AF14F7}"/>
              </a:ext>
            </a:extLst>
          </p:cNvPr>
          <p:cNvSpPr/>
          <p:nvPr/>
        </p:nvSpPr>
        <p:spPr>
          <a:xfrm>
            <a:off x="101196" y="341633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0CF2A2F-BE9E-D649-BD54-1529B42FB692}"/>
              </a:ext>
            </a:extLst>
          </p:cNvPr>
          <p:cNvSpPr/>
          <p:nvPr/>
        </p:nvSpPr>
        <p:spPr>
          <a:xfrm>
            <a:off x="114827" y="52329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155FAC-6E66-6405-0B33-602F5AA2B2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995538" y="5053748"/>
            <a:ext cx="1779368" cy="97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952EB8-0097-2A2F-912C-BC70AE516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981907" y="317053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B7E9BA9-6DBD-544B-A244-631728F784C8}"/>
              </a:ext>
            </a:extLst>
          </p:cNvPr>
          <p:cNvSpPr txBox="1"/>
          <p:nvPr/>
        </p:nvSpPr>
        <p:spPr>
          <a:xfrm>
            <a:off x="3041925" y="3242050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Combien de fois 6 fait 24 ?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3B3D13-7F82-D549-D944-061A8B283F44}"/>
              </a:ext>
            </a:extLst>
          </p:cNvPr>
          <p:cNvSpPr txBox="1"/>
          <p:nvPr/>
        </p:nvSpPr>
        <p:spPr>
          <a:xfrm>
            <a:off x="3238775" y="5207934"/>
            <a:ext cx="5635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Il va pouvoir faire </a:t>
            </a:r>
            <a:r>
              <a:rPr lang="fr-FR" sz="4000">
                <a:solidFill>
                  <a:srgbClr val="C00000"/>
                </a:solidFill>
              </a:rPr>
              <a:t>4 paquets.</a:t>
            </a:r>
            <a:endParaRPr lang="fr-FR" sz="4000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80AFAAD-0826-417F-E031-BCE601686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812" y="998412"/>
            <a:ext cx="3353081" cy="172505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E36D5F7-10AA-A40D-B9B1-D0AA67A43E5D}"/>
              </a:ext>
            </a:extLst>
          </p:cNvPr>
          <p:cNvSpPr txBox="1"/>
          <p:nvPr/>
        </p:nvSpPr>
        <p:spPr>
          <a:xfrm>
            <a:off x="3041925" y="3826825"/>
            <a:ext cx="563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…</a:t>
            </a:r>
            <a:r>
              <a:rPr lang="fr-FR" sz="4000" dirty="0"/>
              <a:t> × 6 = 24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C4ECC26-7957-DA11-5553-51CB0E5E3174}"/>
              </a:ext>
            </a:extLst>
          </p:cNvPr>
          <p:cNvSpPr txBox="1"/>
          <p:nvPr/>
        </p:nvSpPr>
        <p:spPr>
          <a:xfrm>
            <a:off x="3041926" y="3826825"/>
            <a:ext cx="44942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sz="40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6D61C08-DB52-E5E8-7FC7-C5E842533320}"/>
              </a:ext>
            </a:extLst>
          </p:cNvPr>
          <p:cNvSpPr txBox="1"/>
          <p:nvPr/>
        </p:nvSpPr>
        <p:spPr>
          <a:xfrm>
            <a:off x="8185819" y="6233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7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4" grpId="0"/>
      <p:bldP spid="22" grpId="0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2793</TotalTime>
  <Words>158</Words>
  <Application>Microsoft Office PowerPoint</Application>
  <PresentationFormat>Affichage à l'écran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Lisons le problème.</vt:lpstr>
      <vt:lpstr>Résolution.</vt:lpstr>
      <vt:lpstr>Résolution. </vt:lpstr>
      <vt:lpstr>Lisons le problème.</vt:lpstr>
      <vt:lpstr>Résolution.</vt:lpstr>
      <vt:lpstr>Résolution.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80</cp:revision>
  <dcterms:created xsi:type="dcterms:W3CDTF">2023-02-07T14:55:57Z</dcterms:created>
  <dcterms:modified xsi:type="dcterms:W3CDTF">2025-09-13T12:00:47Z</dcterms:modified>
</cp:coreProperties>
</file>